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C068F76-0034-25C3-8D32-B30875A89AAD}"/>
              </a:ext>
            </a:extLst>
          </p:cNvPr>
          <p:cNvSpPr/>
          <p:nvPr/>
        </p:nvSpPr>
        <p:spPr>
          <a:xfrm>
            <a:off x="2428842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3099520" y="43653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0" y="6239544"/>
            <a:ext cx="711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流れる氷、変化するステージ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5" y="4250030"/>
            <a:ext cx="44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実は最初は怖かったアザラシ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CF0A47-DD80-2FFA-EB94-2E905E35BBBC}"/>
              </a:ext>
            </a:extLst>
          </p:cNvPr>
          <p:cNvSpPr/>
          <p:nvPr/>
        </p:nvSpPr>
        <p:spPr>
          <a:xfrm>
            <a:off x="120970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モデルを変更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70570" y="690859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割った氷が流れる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動的にステージが変化するように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C9BB581-28AB-35FC-1506-8A6CDECB851C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EFBBC363-D8C2-2759-7811-AEE7930B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995ADBC3-F3BC-73B9-A8C6-A94B32006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94955A-7AB9-7534-081D-4CC034C9404A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4F1E96-CEE8-1833-41F5-295DDA5E5468}"/>
              </a:ext>
            </a:extLst>
          </p:cNvPr>
          <p:cNvSpPr txBox="1"/>
          <p:nvPr/>
        </p:nvSpPr>
        <p:spPr>
          <a:xfrm>
            <a:off x="2864911" y="409855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とマルチプレイ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</TotalTime>
  <Words>468</Words>
  <Application>Microsoft Office PowerPoint</Application>
  <PresentationFormat>A4 210 x 297 mm</PresentationFormat>
  <Paragraphs>110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561</cp:revision>
  <dcterms:created xsi:type="dcterms:W3CDTF">2025-02-03T00:23:10Z</dcterms:created>
  <dcterms:modified xsi:type="dcterms:W3CDTF">2025-02-04T03:08:07Z</dcterms:modified>
</cp:coreProperties>
</file>